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6C8A-25D8-467A-8BD6-78A1F4496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41836-4ADC-448C-8B0B-48D41581D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C9FC9-413C-4926-8377-7E722CAB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D5AB-B669-4217-8B39-47F651DE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93A71-7A05-414E-8D26-5C5AD3CF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1409-DE16-4CC2-8AF2-0C1343DA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938A8-AD5E-4AB6-BA90-0069DC388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02E39-4426-47DE-9856-E0FA5B794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C4E15-4C92-464A-BEBE-1E515F28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A19FB-2F3A-4EC2-A935-0AD96EA2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24A342-E5E2-4DC1-96B2-F77E4635B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3DCA8-5341-4A79-8FE8-093664655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DA89F-B1E3-4977-A442-CD8E7E98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EF4B8-CB26-46FF-A057-95A7E688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CE911-4B69-42C9-BFAE-62154730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7B01-5420-4C93-9A16-57E64E8E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1108-040D-4D01-8BDF-A14B22098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8557-E908-4576-B7C2-E3F1DD50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563BB-2A9E-4857-84FE-2C7EAC86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A2111-9BF9-44CE-8990-6400E646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3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209E-3A40-4FF6-B944-E6A050FC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CDD0-94DC-4423-B136-B4C3048CF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3D758-6714-440B-87C2-2430086B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0BE24-93E2-4569-AF57-1418FE376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9E9B4-201E-489B-BD34-BC27263F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4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672F-BC9E-4B45-94D6-CBB964FC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14893-0EFA-4A9A-8DBF-06C6FC33A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0A05F-9D44-483A-A70A-030715170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DC08D-D7BA-418E-AFD1-63AB0B5F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08C5F-4FEB-49AC-99CE-34751965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DCAF0-5F56-437F-9150-68E06DD0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1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3A49-2E6D-43C9-834D-E5F42CD5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79682-B803-492D-9292-0619B0969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BACD2-03CC-4FDB-8571-12A8E4A75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950CC-89B8-4ACF-8377-9D6B855B5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1E22C-2898-499D-9CAE-8DA2BC3E2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04346-009F-4C19-89A0-B2958EFE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46181-D9CC-4044-BB8E-F1F552278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F13B2-7551-4D97-99B3-F19C48F48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FAE8-CF4A-4EFD-A0DC-46DC7571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B4F56B-118B-42ED-BAF5-205974A6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65BE4-D4BF-41B0-AE60-7F3546C4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4475A-CC20-4E47-8C77-E16E85F6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0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39B0E-5682-433C-B60A-1036311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64509-5A44-4C6A-96F8-C3286B91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057BA-3225-4579-BBA8-6357CFA1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1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5BBD-DC12-472E-9E81-D3031675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9FA7-CDE7-4345-BEF2-B7FDB0581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1A1A4-192C-4CC1-B50C-57941ACD4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468B0-DCAB-4601-A334-BDED4B6CD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7FC09-45C2-48F5-9077-75F2D04C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529A6-2B63-443D-A051-FBC21187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1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BCB-0E11-43D2-B4C6-89454DD7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E2417F-EA39-463C-8636-C9BD7C72E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B9F24-DAE9-43AA-9050-58BF6F516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1694-EE78-4983-BC5A-81D8A67E8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8B73A-1DF9-4BC5-8D3D-AD509B28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9A526-4BA1-4F85-AE5A-3DDA8B12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00F2E-C6E2-449B-8E17-BE7879F3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2DE59-89B1-4FAE-8A34-CB148CA23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6DB54-401D-4C5C-B68E-DC5811BB0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A191B-FA8F-4FAA-AB00-1699E2942C8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D5939-326F-4E2D-A457-59203BFC6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66F18-E2BC-4668-A31C-E95622BE7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BA6EE-CCFC-46BD-AAD6-D2253BC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2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4A7F60C-4824-4532-B622-28C2ECF7E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75" t="44005" r="53472" b="6967"/>
          <a:stretch/>
        </p:blipFill>
        <p:spPr bwMode="auto">
          <a:xfrm rot="5400000">
            <a:off x="8660392" y="2614543"/>
            <a:ext cx="3738387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74127-9544-4C3F-8A2D-E91067D6C35B}"/>
              </a:ext>
            </a:extLst>
          </p:cNvPr>
          <p:cNvSpPr txBox="1"/>
          <p:nvPr/>
        </p:nvSpPr>
        <p:spPr>
          <a:xfrm>
            <a:off x="219074" y="95250"/>
            <a:ext cx="3419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Name: “Jack Hanson”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93089-E460-44AC-86DA-848541CC85BF}"/>
              </a:ext>
            </a:extLst>
          </p:cNvPr>
          <p:cNvSpPr txBox="1"/>
          <p:nvPr/>
        </p:nvSpPr>
        <p:spPr>
          <a:xfrm>
            <a:off x="361950" y="971550"/>
            <a:ext cx="50958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Personality: Calculative, Serious</a:t>
            </a:r>
          </a:p>
          <a:p>
            <a:r>
              <a:rPr lang="en-US"/>
              <a:t>Reference: Byakuya Togami (Danganronpa Series)</a:t>
            </a:r>
          </a:p>
          <a:p>
            <a:endParaRPr lang="en-US"/>
          </a:p>
          <a:p>
            <a:r>
              <a:rPr lang="en-US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Hates frivoulous 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Acts in a manner where he doesn’t “have time” to talk to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Sees things very logically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Sees opportunity in keeping shares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“If I sell these shares now, they will never reach their true value”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72D78-9F03-43E2-A197-384846A25918}"/>
              </a:ext>
            </a:extLst>
          </p:cNvPr>
          <p:cNvSpPr txBox="1"/>
          <p:nvPr/>
        </p:nvSpPr>
        <p:spPr>
          <a:xfrm>
            <a:off x="361950" y="4305300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D19C4CD-8FE9-419A-A0F2-7AEB58D99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3622" r="28667" b="64180"/>
          <a:stretch/>
        </p:blipFill>
        <p:spPr bwMode="auto">
          <a:xfrm>
            <a:off x="1958942" y="4489966"/>
            <a:ext cx="1795794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AF9F827-1DD2-4997-A874-1E12DF9E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62" y="863964"/>
            <a:ext cx="2837338" cy="37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7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74127-9544-4C3F-8A2D-E91067D6C35B}"/>
              </a:ext>
            </a:extLst>
          </p:cNvPr>
          <p:cNvSpPr txBox="1"/>
          <p:nvPr/>
        </p:nvSpPr>
        <p:spPr>
          <a:xfrm>
            <a:off x="219074" y="95250"/>
            <a:ext cx="3419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Name: “Chad Barton”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93089-E460-44AC-86DA-848541CC85BF}"/>
              </a:ext>
            </a:extLst>
          </p:cNvPr>
          <p:cNvSpPr txBox="1"/>
          <p:nvPr/>
        </p:nvSpPr>
        <p:spPr>
          <a:xfrm>
            <a:off x="361950" y="971550"/>
            <a:ext cx="5095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Personality: Playful/Flirting/Popular/Chad</a:t>
            </a:r>
          </a:p>
          <a:p>
            <a:r>
              <a:rPr lang="en-US"/>
              <a:t>Reference: Silvain/Lazlow (Fire Emblem Series)</a:t>
            </a:r>
          </a:p>
          <a:p>
            <a:endParaRPr lang="en-US"/>
          </a:p>
          <a:p>
            <a:r>
              <a:rPr lang="en-US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Bad 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Pretends everything is fine when it really isn’t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Likes testing people he meets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Does things because other people say that you should do it/”it’s popular”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72D78-9F03-43E2-A197-384846A25918}"/>
              </a:ext>
            </a:extLst>
          </p:cNvPr>
          <p:cNvSpPr txBox="1"/>
          <p:nvPr/>
        </p:nvSpPr>
        <p:spPr>
          <a:xfrm>
            <a:off x="361950" y="4305300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Reference: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6F2DCF2-55BF-43BC-90B0-AAEFEEEA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481428"/>
            <a:ext cx="3087918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5926F8D-B675-4C7B-9FCE-3963A6CEC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97" t="48724" r="60827" b="8691"/>
          <a:stretch/>
        </p:blipFill>
        <p:spPr bwMode="auto">
          <a:xfrm rot="5400000">
            <a:off x="8997608" y="2714205"/>
            <a:ext cx="2947572" cy="292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AE8BC972-6758-4B45-AA9D-DF0FF272E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2249" r="23982" b="61589"/>
          <a:stretch/>
        </p:blipFill>
        <p:spPr bwMode="auto">
          <a:xfrm>
            <a:off x="2369820" y="4305300"/>
            <a:ext cx="2153920" cy="202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32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74127-9544-4C3F-8A2D-E91067D6C35B}"/>
              </a:ext>
            </a:extLst>
          </p:cNvPr>
          <p:cNvSpPr txBox="1"/>
          <p:nvPr/>
        </p:nvSpPr>
        <p:spPr>
          <a:xfrm>
            <a:off x="219074" y="95250"/>
            <a:ext cx="3419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Name: “June Hanenburg”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93089-E460-44AC-86DA-848541CC85BF}"/>
              </a:ext>
            </a:extLst>
          </p:cNvPr>
          <p:cNvSpPr txBox="1"/>
          <p:nvPr/>
        </p:nvSpPr>
        <p:spPr>
          <a:xfrm>
            <a:off x="361950" y="971550"/>
            <a:ext cx="5095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Personality: Lazy/Easygoing, sassy</a:t>
            </a:r>
          </a:p>
          <a:p>
            <a:r>
              <a:rPr lang="en-US"/>
              <a:t>Reference: None</a:t>
            </a:r>
          </a:p>
          <a:p>
            <a:endParaRPr lang="en-US"/>
          </a:p>
          <a:p>
            <a:r>
              <a:rPr lang="en-US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Daughter of EaVille’s head of affairs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Could care less about company affairs (?)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Might even give you the shares if you ask nicely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Will try to give the protagonist a hard time whenever possible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EFDBC7A-5DF6-4DEF-87B1-B7E8D2DE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3" y="0"/>
            <a:ext cx="2666675" cy="355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6A1C7C1-5B0E-4764-A7D9-A86415220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457825" y="1118813"/>
            <a:ext cx="2666675" cy="409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D7291BA-10DA-4B0B-BC04-66A55149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15" t="59961" r="22432" b="234"/>
          <a:stretch/>
        </p:blipFill>
        <p:spPr bwMode="auto">
          <a:xfrm rot="5400000">
            <a:off x="9239182" y="3608294"/>
            <a:ext cx="3738387" cy="19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0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4A7F60C-4824-4532-B622-28C2ECF7E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9" r="52578" b="50972"/>
          <a:stretch/>
        </p:blipFill>
        <p:spPr bwMode="auto">
          <a:xfrm rot="5400000">
            <a:off x="8393994" y="2604399"/>
            <a:ext cx="3738387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74127-9544-4C3F-8A2D-E91067D6C35B}"/>
              </a:ext>
            </a:extLst>
          </p:cNvPr>
          <p:cNvSpPr txBox="1"/>
          <p:nvPr/>
        </p:nvSpPr>
        <p:spPr>
          <a:xfrm>
            <a:off x="219074" y="95250"/>
            <a:ext cx="3419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Name: “Shaun Ron”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93089-E460-44AC-86DA-848541CC85BF}"/>
              </a:ext>
            </a:extLst>
          </p:cNvPr>
          <p:cNvSpPr txBox="1"/>
          <p:nvPr/>
        </p:nvSpPr>
        <p:spPr>
          <a:xfrm>
            <a:off x="361950" y="971550"/>
            <a:ext cx="44764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Personality: Serious, Edgey</a:t>
            </a:r>
          </a:p>
          <a:p>
            <a:r>
              <a:rPr lang="en-US"/>
              <a:t>Reference: Navarre/Felix (Fire Emblem Series)</a:t>
            </a:r>
          </a:p>
          <a:p>
            <a:endParaRPr lang="en-US"/>
          </a:p>
          <a:p>
            <a:r>
              <a:rPr lang="en-US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Hates you and your smug attitude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Went through some sort of attitude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Defiant towards school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5C7AE3A-C5F2-463B-95BA-37346283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222" y="771833"/>
            <a:ext cx="2790824" cy="37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6A059-C54C-4F73-820E-B4AE61F12AA4}"/>
              </a:ext>
            </a:extLst>
          </p:cNvPr>
          <p:cNvSpPr txBox="1"/>
          <p:nvPr/>
        </p:nvSpPr>
        <p:spPr>
          <a:xfrm>
            <a:off x="361950" y="4305300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Reference:</a:t>
            </a:r>
          </a:p>
        </p:txBody>
      </p:sp>
      <p:pic>
        <p:nvPicPr>
          <p:cNvPr id="2050" name="Picture 2" descr="「navarre fire emblem」の画像検索結果">
            <a:extLst>
              <a:ext uri="{FF2B5EF4-FFF2-40B4-BE49-F238E27FC236}">
                <a16:creationId xmlns:a16="http://schemas.microsoft.com/office/drawing/2014/main" id="{B06403B3-B074-4EFF-AECB-5F8C6FB71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r="22401" b="73889"/>
          <a:stretch/>
        </p:blipFill>
        <p:spPr bwMode="auto">
          <a:xfrm>
            <a:off x="1928812" y="4489966"/>
            <a:ext cx="1905992" cy="1790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85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74127-9544-4C3F-8A2D-E91067D6C35B}"/>
              </a:ext>
            </a:extLst>
          </p:cNvPr>
          <p:cNvSpPr txBox="1"/>
          <p:nvPr/>
        </p:nvSpPr>
        <p:spPr>
          <a:xfrm>
            <a:off x="219074" y="95250"/>
            <a:ext cx="3419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Name: “Claire”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93089-E460-44AC-86DA-848541CC85BF}"/>
              </a:ext>
            </a:extLst>
          </p:cNvPr>
          <p:cNvSpPr txBox="1"/>
          <p:nvPr/>
        </p:nvSpPr>
        <p:spPr>
          <a:xfrm>
            <a:off x="361950" y="971550"/>
            <a:ext cx="702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Personality: Shy, Worried, Oblivious, “Normal”</a:t>
            </a:r>
          </a:p>
          <a:p>
            <a:r>
              <a:rPr lang="en-US"/>
              <a:t>Reference: Komaru Naegi (Danganronpa Series)</a:t>
            </a:r>
          </a:p>
          <a:p>
            <a:endParaRPr lang="en-US"/>
          </a:p>
          <a:p>
            <a:r>
              <a:rPr lang="en-US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Scared of strangers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Doesn’t like talking with strangers, much less trading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Indifferent towards 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Thinks that you are making a move on her with every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6A059-C54C-4F73-820E-B4AE61F12AA4}"/>
              </a:ext>
            </a:extLst>
          </p:cNvPr>
          <p:cNvSpPr txBox="1"/>
          <p:nvPr/>
        </p:nvSpPr>
        <p:spPr>
          <a:xfrm>
            <a:off x="361950" y="4305300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Reference: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B144B1-9E3C-4DDB-AB6F-7F470E640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t="2640" r="20124" b="62266"/>
          <a:stretch/>
        </p:blipFill>
        <p:spPr bwMode="auto">
          <a:xfrm>
            <a:off x="1795462" y="4400550"/>
            <a:ext cx="2361929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D6BA737-DE5B-4BF7-BD73-FDA2EBAE3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469" y="1295939"/>
            <a:ext cx="2532581" cy="33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C6D90BB7-FA37-4947-9FBE-3F4B54151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r="27501"/>
          <a:stretch/>
        </p:blipFill>
        <p:spPr bwMode="auto">
          <a:xfrm>
            <a:off x="6495654" y="400050"/>
            <a:ext cx="259119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64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74127-9544-4C3F-8A2D-E91067D6C35B}"/>
              </a:ext>
            </a:extLst>
          </p:cNvPr>
          <p:cNvSpPr txBox="1"/>
          <p:nvPr/>
        </p:nvSpPr>
        <p:spPr>
          <a:xfrm>
            <a:off x="219073" y="95250"/>
            <a:ext cx="510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Name: “Samantha Parker” or “Sam”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93089-E460-44AC-86DA-848541CC85BF}"/>
              </a:ext>
            </a:extLst>
          </p:cNvPr>
          <p:cNvSpPr txBox="1"/>
          <p:nvPr/>
        </p:nvSpPr>
        <p:spPr>
          <a:xfrm>
            <a:off x="361950" y="971550"/>
            <a:ext cx="7020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Personality: Queenly, Gaudy, Aristocratic</a:t>
            </a:r>
          </a:p>
          <a:p>
            <a:r>
              <a:rPr lang="en-US"/>
              <a:t>Reference: Chelle (Dragalia Lost Series)</a:t>
            </a:r>
          </a:p>
          <a:p>
            <a:endParaRPr lang="en-US"/>
          </a:p>
          <a:p>
            <a:r>
              <a:rPr lang="en-US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Likes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Sees the aspect of being a shareholder as powerful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Likes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Sarcastic half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Dreams of being a 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Actually pretty stupid, but her personality hides it.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6A059-C54C-4F73-820E-B4AE61F12AA4}"/>
              </a:ext>
            </a:extLst>
          </p:cNvPr>
          <p:cNvSpPr txBox="1"/>
          <p:nvPr/>
        </p:nvSpPr>
        <p:spPr>
          <a:xfrm>
            <a:off x="361950" y="4305300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FDFC06-74CE-44B6-AEF1-EAF5D3595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1" t="2300" r="26976" b="62266"/>
          <a:stretch/>
        </p:blipFill>
        <p:spPr bwMode="auto">
          <a:xfrm>
            <a:off x="1266824" y="4674632"/>
            <a:ext cx="1981201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10FF7F0-F420-4C48-A6C6-9045C9E2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33412"/>
            <a:ext cx="419100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74127-9544-4C3F-8A2D-E91067D6C35B}"/>
              </a:ext>
            </a:extLst>
          </p:cNvPr>
          <p:cNvSpPr txBox="1"/>
          <p:nvPr/>
        </p:nvSpPr>
        <p:spPr>
          <a:xfrm>
            <a:off x="219073" y="95250"/>
            <a:ext cx="510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Name: “Anna Wilson”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93089-E460-44AC-86DA-848541CC85BF}"/>
              </a:ext>
            </a:extLst>
          </p:cNvPr>
          <p:cNvSpPr txBox="1"/>
          <p:nvPr/>
        </p:nvSpPr>
        <p:spPr>
          <a:xfrm>
            <a:off x="294611" y="890587"/>
            <a:ext cx="7020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Personality: Cute, Supportive, Secretly evil</a:t>
            </a:r>
          </a:p>
          <a:p>
            <a:r>
              <a:rPr lang="en-US"/>
              <a:t>Reference: Joule (Gunvolt Series) (Design only)</a:t>
            </a:r>
          </a:p>
          <a:p>
            <a:r>
              <a:rPr lang="en-US"/>
              <a:t>(Feel free to look at Hiyoko Saioniji from Danganronpa for inspiration)</a:t>
            </a:r>
          </a:p>
          <a:p>
            <a:endParaRPr lang="en-US"/>
          </a:p>
          <a:p>
            <a:r>
              <a:rPr lang="en-US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Acts nice to the protagonist (ex: sells shares at a low 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Keeps tabs on the protagonist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Reports you to EaVille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Tries to gain trust while backstabbing at the same time, possibly because EaVille promises a bounty or something?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6A059-C54C-4F73-820E-B4AE61F12AA4}"/>
              </a:ext>
            </a:extLst>
          </p:cNvPr>
          <p:cNvSpPr txBox="1"/>
          <p:nvPr/>
        </p:nvSpPr>
        <p:spPr>
          <a:xfrm>
            <a:off x="361950" y="4305300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Reference: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BDB505D-1540-47E3-9067-BCD987EE1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9" t="2135" r="22781" b="60897"/>
          <a:stretch/>
        </p:blipFill>
        <p:spPr bwMode="auto">
          <a:xfrm>
            <a:off x="123496" y="4695825"/>
            <a:ext cx="23050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D42D5A3-0AB5-45C0-83DA-272D7BCE0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19"/>
          <a:stretch/>
        </p:blipFill>
        <p:spPr bwMode="auto">
          <a:xfrm>
            <a:off x="7915668" y="890587"/>
            <a:ext cx="4238625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B3187A76-D78A-4491-9359-D761468D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225" y="3631406"/>
            <a:ext cx="2338250" cy="31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88BB005-4A95-42F9-9AA6-19C184C1C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" t="221" r="61793" b="-221"/>
          <a:stretch/>
        </p:blipFill>
        <p:spPr bwMode="auto">
          <a:xfrm>
            <a:off x="6991350" y="-76200"/>
            <a:ext cx="2390776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7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74127-9544-4C3F-8A2D-E91067D6C35B}"/>
              </a:ext>
            </a:extLst>
          </p:cNvPr>
          <p:cNvSpPr txBox="1"/>
          <p:nvPr/>
        </p:nvSpPr>
        <p:spPr>
          <a:xfrm>
            <a:off x="219073" y="95250"/>
            <a:ext cx="5603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Name: “Simon Miller” (The protagonist)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93089-E460-44AC-86DA-848541CC85BF}"/>
              </a:ext>
            </a:extLst>
          </p:cNvPr>
          <p:cNvSpPr txBox="1"/>
          <p:nvPr/>
        </p:nvSpPr>
        <p:spPr>
          <a:xfrm>
            <a:off x="294611" y="890587"/>
            <a:ext cx="4906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Personality: ???</a:t>
            </a:r>
          </a:p>
          <a:p>
            <a:endParaRPr lang="en-US"/>
          </a:p>
          <a:p>
            <a:r>
              <a:rPr lang="en-US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Shouldn’t have a very strong personality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genius inventor that really doesn’t know how to put his stuff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 social skills, but really never used them before (does not have a big friend base).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3C6AA-64DC-4500-B62E-B1A4548B8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0" t="-782" r="530" b="782"/>
          <a:stretch/>
        </p:blipFill>
        <p:spPr bwMode="auto">
          <a:xfrm>
            <a:off x="7867650" y="1471238"/>
            <a:ext cx="2666675" cy="409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21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475</Words>
  <Application>Microsoft Office PowerPoint</Application>
  <PresentationFormat>Widescreen</PresentationFormat>
  <Paragraphs>79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Ellis</dc:creator>
  <cp:lastModifiedBy>Brandon Ellis</cp:lastModifiedBy>
  <cp:revision>6</cp:revision>
  <dcterms:created xsi:type="dcterms:W3CDTF">2020-02-15T04:26:33Z</dcterms:created>
  <dcterms:modified xsi:type="dcterms:W3CDTF">2020-02-15T05:17:10Z</dcterms:modified>
</cp:coreProperties>
</file>